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DCE2E8"/>
          </a:solidFill>
        </a:fill>
      </a:tcStyle>
    </a:wholeTbl>
    <a:band2H>
      <a:tcTxStyle/>
      <a:tcStyle>
        <a:tcBdr/>
        <a:fill>
          <a:solidFill>
            <a:srgbClr val="EEF1F4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EAE9DB"/>
          </a:solidFill>
        </a:fill>
      </a:tcStyle>
    </a:wholeTbl>
    <a:band2H>
      <a:tcTxStyle/>
      <a:tcStyle>
        <a:tcBdr/>
        <a:fill>
          <a:solidFill>
            <a:srgbClr val="F5F4EE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E5D8D2"/>
          </a:solidFill>
        </a:fill>
      </a:tcStyle>
    </a:wholeTbl>
    <a:band2H>
      <a:tcTxStyle/>
      <a:tcStyle>
        <a:tcBdr/>
        <a:fill>
          <a:solidFill>
            <a:srgbClr val="F3ECEA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/>
      <a:tcStyle>
        <a:tcBdr/>
        <a:fill>
          <a:solidFill>
            <a:srgbClr val="184472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4472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D4D2D0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solidFill>
            <a:srgbClr val="72675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solidFill>
            <a:srgbClr val="72675A">
              <a:alpha val="20000"/>
            </a:srgbClr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508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4176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1015998" y="1176018"/>
            <a:ext cx="5261431" cy="736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half" idx="15"/>
          </p:nvPr>
        </p:nvSpPr>
        <p:spPr>
          <a:xfrm>
            <a:off x="1011464" y="1277618"/>
            <a:ext cx="5270501" cy="7378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754380" indent="-335280" algn="ctr">
              <a:spcBef>
                <a:spcPts val="0"/>
              </a:spcBef>
              <a:defRPr sz="3200" i="1"/>
            </a:lvl2pPr>
            <a:lvl3pPr marL="1173480" indent="-335280" algn="ctr">
              <a:spcBef>
                <a:spcPts val="0"/>
              </a:spcBef>
              <a:defRPr sz="3200" i="1"/>
            </a:lvl3pPr>
            <a:lvl4pPr marL="1592580" indent="-335280" algn="ctr">
              <a:spcBef>
                <a:spcPts val="0"/>
              </a:spcBef>
              <a:defRPr sz="3200" i="1"/>
            </a:lvl4pPr>
            <a:lvl5pPr marL="2011679" indent="-33527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3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200"/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854200" y="1441450"/>
            <a:ext cx="9612312" cy="488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0" cy="539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1186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r>
              <a:t>Minority presentation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 smtClean="0"/>
              <a:t>By </a:t>
            </a:r>
            <a:r>
              <a:rPr lang="en-CA" dirty="0" smtClean="0"/>
              <a:t>Wylie vermette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229" y="2718486"/>
            <a:ext cx="6919784" cy="389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541" y="1374732"/>
            <a:ext cx="5459917" cy="7004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9720" y="1422007"/>
            <a:ext cx="4890360" cy="64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1100" y="2552335"/>
            <a:ext cx="6223000" cy="375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0639" y="667296"/>
            <a:ext cx="9063522" cy="8419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1663" y="521565"/>
            <a:ext cx="8261473" cy="8710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9611" y="1594620"/>
            <a:ext cx="8185578" cy="656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10000" b="1" i="1" dirty="0" smtClean="0"/>
              <a:t>THE END </a:t>
            </a:r>
            <a:endParaRPr lang="en-US" sz="10000" b="1" i="1" dirty="0"/>
          </a:p>
        </p:txBody>
      </p:sp>
    </p:spTree>
    <p:extLst>
      <p:ext uri="{BB962C8B-B14F-4D97-AF65-F5344CB8AC3E}">
        <p14:creationId xmlns:p14="http://schemas.microsoft.com/office/powerpoint/2010/main" val="1177506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172"/>
      </a:lt1>
      <a:dk2>
        <a:srgbClr val="A7A7A7"/>
      </a:dk2>
      <a:lt2>
        <a:srgbClr val="535353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4472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4472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Application>Microsoft Macintosh PowerPoint</Application>
  <PresentationFormat>Custom</PresentationFormat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Baskerville</vt:lpstr>
      <vt:lpstr>Helvetica Neue</vt:lpstr>
      <vt:lpstr>Cochin</vt:lpstr>
      <vt:lpstr>Bradley Hand ITC TT-Bold</vt:lpstr>
      <vt:lpstr>PhotoPortfolio</vt:lpstr>
      <vt:lpstr>Minority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Minority presentation </dc:title>
  <cp:lastModifiedBy>wyliegunnar@gmail.com</cp:lastModifiedBy>
  <cp:revision>8</cp:revision>
  <dcterms:modified xsi:type="dcterms:W3CDTF">2016-03-08T00:24:35Z</dcterms:modified>
</cp:coreProperties>
</file>